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7" r:id="rId16"/>
    <p:sldId id="278" r:id="rId17"/>
    <p:sldId id="279" r:id="rId18"/>
    <p:sldId id="280" r:id="rId19"/>
    <p:sldId id="281" r:id="rId20"/>
    <p:sldId id="283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Инна\Рабочий стол\фото Люблин\Люблин мои\IMG_20191211_184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технікум</a:t>
            </a:r>
            <a:endParaRPr lang="ru-RU" dirty="0"/>
          </a:p>
        </p:txBody>
      </p:sp>
      <p:pic>
        <p:nvPicPr>
          <p:cNvPr id="4" name="Picture 2" descr="C:\Documents and Settings\Инна\Рабочий стол\фото Люблин\Люблин общие\DSC_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3999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12_1337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495800" cy="5429264"/>
          </a:xfrm>
          <a:prstGeom prst="rect">
            <a:avLst/>
          </a:prstGeom>
          <a:noFill/>
        </p:spPr>
      </p:pic>
      <p:pic>
        <p:nvPicPr>
          <p:cNvPr id="6" name="Picture 2" descr="C:\Documents and Settings\Инна\Рабочий стол\фото Люблин\Люблин мои\IMG_20191212_1338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C:\Documents and Settings\Инна\Рабочий стол\фото Люблин\Люблин мои\IMG_20191212_134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12_134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28736"/>
            <a:ext cx="44958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 descr="C:\Documents and Settings\Инна\Рабочий стол\фото Люблин\Люблин общие\DSC_00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572000" cy="4429156"/>
          </a:xfrm>
          <a:prstGeom prst="rect">
            <a:avLst/>
          </a:prstGeom>
          <a:noFill/>
        </p:spPr>
      </p:pic>
      <p:pic>
        <p:nvPicPr>
          <p:cNvPr id="8" name="Picture 5" descr="C:\Documents and Settings\Инна\Рабочий стол\фото Люблин\Люблин общие\DSC_0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57364"/>
            <a:ext cx="449580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общие\DSC_00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4572000" cy="4643469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12_134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00174"/>
            <a:ext cx="4495800" cy="4643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університет</a:t>
            </a:r>
            <a:endParaRPr lang="ru-RU" dirty="0"/>
          </a:p>
        </p:txBody>
      </p:sp>
      <p:pic>
        <p:nvPicPr>
          <p:cNvPr id="5" name="Picture 2" descr="C:\Documents and Settings\Инна\Рабочий стол\фото Люблин\Люблин общие\DSCF35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572000" cy="4143404"/>
          </a:xfrm>
          <a:prstGeom prst="rect">
            <a:avLst/>
          </a:prstGeom>
          <a:noFill/>
        </p:spPr>
      </p:pic>
      <p:pic>
        <p:nvPicPr>
          <p:cNvPr id="6" name="Picture 4" descr="C:\Documents and Settings\Инна\Рабочий стол\фото Люблин\Люблин общие\DSCF355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57364"/>
            <a:ext cx="4495800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09_132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572000" cy="4714908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09_134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495800" cy="4714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Documents and Settings\Инна\Рабочий стол\фото Люблин\Люблин мои\IMG_20191209_1342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572000" cy="4572032"/>
          </a:xfrm>
          <a:prstGeom prst="rect">
            <a:avLst/>
          </a:prstGeom>
          <a:noFill/>
        </p:spPr>
      </p:pic>
      <p:pic>
        <p:nvPicPr>
          <p:cNvPr id="6" name="Picture 4" descr="C:\Documents and Settings\Инна\Рабочий стол\фото Люблин\Люблин мои\IMG_20191209_134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43050"/>
            <a:ext cx="449580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09_134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643438" cy="4786346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09_1345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495800" cy="4786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09_133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643438" cy="5000659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09_133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28736"/>
            <a:ext cx="4495800" cy="5000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5094" t="20205" r="26445" b="6164"/>
          <a:stretch>
            <a:fillRect/>
          </a:stretch>
        </p:blipFill>
        <p:spPr bwMode="auto">
          <a:xfrm>
            <a:off x="2000233" y="1357298"/>
            <a:ext cx="5500726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Инна\Рабочий стол\фото Люблин\Люблин мои\IMG_20191209_134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5643602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общие\DSC_0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4495800" cy="4143404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общие\20191211_1329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85926"/>
            <a:ext cx="4495800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іцей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Инна\Рабочий стол\фото Люблин\Люблин мои\IMG_20191210_11595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00562" cy="5429264"/>
          </a:xfrm>
          <a:prstGeom prst="rect">
            <a:avLst/>
          </a:prstGeom>
          <a:noFill/>
        </p:spPr>
      </p:pic>
      <p:pic>
        <p:nvPicPr>
          <p:cNvPr id="6" name="Picture 4" descr="C:\Documents and Settings\Инна\Рабочий стол\фото Люблин\Люблин мои\IMG_20191210_133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10_1326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00561" cy="5429264"/>
          </a:xfrm>
          <a:prstGeom prst="rect">
            <a:avLst/>
          </a:prstGeom>
          <a:noFill/>
        </p:spPr>
      </p:pic>
      <p:pic>
        <p:nvPicPr>
          <p:cNvPr id="6" name="Picture 4" descr="C:\Documents and Settings\Инна\Рабочий стол\фото Люблин\Люблин мои\IMG_20191210_120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Documents and Settings\Инна\Рабочий стол\фото Люблин\Люблин мои\IMG_20191210_132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1428736"/>
            <a:ext cx="4500562" cy="5429264"/>
          </a:xfrm>
          <a:prstGeom prst="rect">
            <a:avLst/>
          </a:prstGeom>
          <a:noFill/>
        </p:spPr>
      </p:pic>
      <p:pic>
        <p:nvPicPr>
          <p:cNvPr id="6" name="Picture 2" descr="C:\Documents and Settings\Инна\Рабочий стол\фото Люблин\Люблин мои\IMG_20191210_133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школа </a:t>
            </a:r>
            <a:r>
              <a:rPr lang="uk-UA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Монтессорі</a:t>
            </a:r>
            <a:endParaRPr lang="ru-RU" dirty="0"/>
          </a:p>
        </p:txBody>
      </p:sp>
      <p:pic>
        <p:nvPicPr>
          <p:cNvPr id="5" name="Picture 2" descr="C:\Documents and Settings\Инна\Рабочий стол\фото Люблин\Люблин мои\IMG_20191211_110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643438" cy="5257800"/>
          </a:xfrm>
          <a:prstGeom prst="rect">
            <a:avLst/>
          </a:prstGeom>
          <a:noFill/>
        </p:spPr>
      </p:pic>
      <p:pic>
        <p:nvPicPr>
          <p:cNvPr id="6" name="Picture 5" descr="C:\Documents and Settings\Инна\Рабочий стол\фото Люблин\Люблин мои\IMG_20191211_1104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676" y="1600200"/>
            <a:ext cx="4454324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Documents and Settings\Инна\Рабочий стол\фото Люблин\Люблин мои\IMG_20191211_1059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11_093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28736"/>
            <a:ext cx="4495800" cy="5429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Documents and Settings\Инна\Рабочий стол\фото Люблин\Люблин мои\IMG_20191211_1103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  <p:pic>
        <p:nvPicPr>
          <p:cNvPr id="6" name="Picture 4" descr="C:\Documents and Settings\Инна\Рабочий стол\фото Люблин\Люблин мои\IMG_20191211_1057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нна\Рабочий стол\фото Люблин\Люблин мои\IMG_20191211_11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  <p:pic>
        <p:nvPicPr>
          <p:cNvPr id="6" name="Picture 3" descr="C:\Documents and Settings\Инна\Рабочий стол\фото Люблин\Люблин мои\IMG_20191211_11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4500561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</Words>
  <PresentationFormat>Экран (4:3)</PresentationFormat>
  <Paragraphs>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Ліцей</vt:lpstr>
      <vt:lpstr>Слайд 4</vt:lpstr>
      <vt:lpstr>Слайд 5</vt:lpstr>
      <vt:lpstr>школа Монтессорі</vt:lpstr>
      <vt:lpstr>Слайд 7</vt:lpstr>
      <vt:lpstr>Слайд 8</vt:lpstr>
      <vt:lpstr>Слайд 9</vt:lpstr>
      <vt:lpstr>технікум</vt:lpstr>
      <vt:lpstr>Слайд 11</vt:lpstr>
      <vt:lpstr>Слайд 12</vt:lpstr>
      <vt:lpstr>Слайд 13</vt:lpstr>
      <vt:lpstr>Слайд 14</vt:lpstr>
      <vt:lpstr>університет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Инна</cp:lastModifiedBy>
  <cp:revision>8</cp:revision>
  <dcterms:modified xsi:type="dcterms:W3CDTF">2020-01-22T11:01:55Z</dcterms:modified>
</cp:coreProperties>
</file>